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1" r:id="rId4"/>
    <p:sldId id="264" r:id="rId5"/>
    <p:sldId id="260" r:id="rId6"/>
    <p:sldId id="265" r:id="rId7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0-22T13:48:48.913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108 32 10752,'-36'-32'4032,"17"37"-3136,-8 2-1152,20 5-800,-2 3-2048,0 6-832,9 11 864,9-5 512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07T14:24:25.948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95 20 9600,'-49'-17'3584,"31"14"-2784,0 3-128,13 3-320,1 6-384,4 3 32,9 3-4096,9 2-1856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7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Systems of Equations by Graphing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04911175-1E32-4893-9BE6-5BFEC443FDCF}"/>
                  </a:ext>
                </a:extLst>
              </p14:cNvPr>
              <p14:cNvContentPartPr/>
              <p14:nvPr/>
            </p14:nvContentPartPr>
            <p14:xfrm>
              <a:off x="5282470" y="2869920"/>
              <a:ext cx="38880" cy="4320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04911175-1E32-4893-9BE6-5BFEC443FDC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73830" y="2860920"/>
                <a:ext cx="56520" cy="60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73048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AE2FEC4-F15B-47F8-9F76-13A580A0406D}"/>
              </a:ext>
            </a:extLst>
          </p:cNvPr>
          <p:cNvSpPr txBox="1"/>
          <p:nvPr/>
        </p:nvSpPr>
        <p:spPr>
          <a:xfrm>
            <a:off x="93518" y="228600"/>
            <a:ext cx="120984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Systems of Linear Equations by Graphing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309A4E5-22AA-455E-9E04-61D79EAB38EF}"/>
              </a:ext>
            </a:extLst>
          </p:cNvPr>
          <p:cNvSpPr txBox="1"/>
          <p:nvPr/>
        </p:nvSpPr>
        <p:spPr>
          <a:xfrm>
            <a:off x="313459" y="1320730"/>
            <a:ext cx="11658600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STEPS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 both equations on the same coordinate system..</a:t>
            </a:r>
          </a:p>
          <a:p>
            <a:pPr marL="514350" indent="-514350">
              <a:buFont typeface="+mj-lt"/>
              <a:buAutoNum type="arabicPeriod"/>
            </a:pPr>
            <a:endParaRPr lang="en-US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point of intersection is the solution to the system of equations.</a:t>
            </a:r>
          </a:p>
        </p:txBody>
      </p:sp>
    </p:spTree>
    <p:extLst>
      <p:ext uri="{BB962C8B-B14F-4D97-AF65-F5344CB8AC3E}">
        <p14:creationId xmlns:p14="http://schemas.microsoft.com/office/powerpoint/2010/main" val="3924716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59D86654-57CA-48FB-BA3C-263AA5D6F8C7}"/>
                  </a:ext>
                </a:extLst>
              </p14:cNvPr>
              <p14:cNvContentPartPr/>
              <p14:nvPr/>
            </p14:nvContentPartPr>
            <p14:xfrm>
              <a:off x="1457110" y="1677240"/>
              <a:ext cx="34560" cy="2052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59D86654-57CA-48FB-BA3C-263AA5D6F8C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48470" y="1668240"/>
                <a:ext cx="52200" cy="38160"/>
              </a:xfrm>
              <a:prstGeom prst="rect">
                <a:avLst/>
              </a:prstGeom>
            </p:spPr>
          </p:pic>
        </mc:Fallback>
      </mc:AlternateContent>
      <p:pic>
        <p:nvPicPr>
          <p:cNvPr id="2" name="Picture 1">
            <a:extLst>
              <a:ext uri="{FF2B5EF4-FFF2-40B4-BE49-F238E27FC236}">
                <a16:creationId xmlns:a16="http://schemas.microsoft.com/office/drawing/2014/main" id="{367F4557-86A4-4A24-8D9E-5E0AFC0D838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648" y="0"/>
            <a:ext cx="12008704" cy="138190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48E6D6A-B398-43FD-A8BB-627D8F1A447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648" y="561954"/>
            <a:ext cx="5324514" cy="5734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596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331921-4BE3-478E-AE30-CD363412A27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9755" t="-666" r="20169" b="666"/>
          <a:stretch/>
        </p:blipFill>
        <p:spPr>
          <a:xfrm>
            <a:off x="5755468" y="673100"/>
            <a:ext cx="2578947" cy="152301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3E36B55-B49C-43BB-A3B9-459B400DF6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38" y="185736"/>
            <a:ext cx="11832509" cy="65246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261DB0A-2E34-4D16-A9EA-17FB375C92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336" y="673100"/>
            <a:ext cx="5142953" cy="554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651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6938BAF-E78E-453D-9FFB-31BEE55E94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803900" cy="63119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DDF0D37-C6DA-4C65-96A7-1CE586FAC11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108"/>
          <a:stretch/>
        </p:blipFill>
        <p:spPr>
          <a:xfrm>
            <a:off x="6096000" y="40521"/>
            <a:ext cx="5803900" cy="6281655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B905C71-590D-4E53-8A1A-C760613F76BF}"/>
              </a:ext>
            </a:extLst>
          </p:cNvPr>
          <p:cNvCxnSpPr/>
          <p:nvPr/>
        </p:nvCxnSpPr>
        <p:spPr>
          <a:xfrm>
            <a:off x="6096000" y="-1"/>
            <a:ext cx="0" cy="63627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7449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B905C71-590D-4E53-8A1A-C760613F76BF}"/>
              </a:ext>
            </a:extLst>
          </p:cNvPr>
          <p:cNvCxnSpPr/>
          <p:nvPr/>
        </p:nvCxnSpPr>
        <p:spPr>
          <a:xfrm>
            <a:off x="6096000" y="-1"/>
            <a:ext cx="0" cy="63627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3BAC17A3-8701-4A8F-9FAF-9E0C3A4A89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5773" y="0"/>
            <a:ext cx="5735242" cy="627942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9C0E97A-91E6-420F-A3CE-0430835967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-2"/>
            <a:ext cx="5969283" cy="6331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38267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1232</TotalTime>
  <Words>34</Words>
  <Application>Microsoft Office PowerPoint</Application>
  <PresentationFormat>Widescreen</PresentationFormat>
  <Paragraphs>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Calibri</vt:lpstr>
      <vt:lpstr>Calibri Light</vt:lpstr>
      <vt:lpstr>Retrospect</vt:lpstr>
      <vt:lpstr>Unit 7 Solving Systems of Equations by Graphing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50</cp:revision>
  <cp:lastPrinted>2018-09-28T22:52:40Z</cp:lastPrinted>
  <dcterms:created xsi:type="dcterms:W3CDTF">2018-08-29T02:57:50Z</dcterms:created>
  <dcterms:modified xsi:type="dcterms:W3CDTF">2019-09-02T17:13:36Z</dcterms:modified>
</cp:coreProperties>
</file>